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6974-A60E-4247-AE39-504D5586BEED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05AA-164F-4C5E-AF44-0574745A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6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6974-A60E-4247-AE39-504D5586BEED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05AA-164F-4C5E-AF44-0574745A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85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6974-A60E-4247-AE39-504D5586BEED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05AA-164F-4C5E-AF44-0574745A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1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6974-A60E-4247-AE39-504D5586BEED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05AA-164F-4C5E-AF44-0574745A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7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6974-A60E-4247-AE39-504D5586BEED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05AA-164F-4C5E-AF44-0574745A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1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6974-A60E-4247-AE39-504D5586BEED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05AA-164F-4C5E-AF44-0574745A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8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6974-A60E-4247-AE39-504D5586BEED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05AA-164F-4C5E-AF44-0574745A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1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6974-A60E-4247-AE39-504D5586BEED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05AA-164F-4C5E-AF44-0574745A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2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6974-A60E-4247-AE39-504D5586BEED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05AA-164F-4C5E-AF44-0574745A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5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6974-A60E-4247-AE39-504D5586BEED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05AA-164F-4C5E-AF44-0574745A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3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6974-A60E-4247-AE39-504D5586BEED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05AA-164F-4C5E-AF44-0574745A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8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A6974-A60E-4247-AE39-504D5586BEED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D05AA-164F-4C5E-AF44-0574745A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2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12-12-12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818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This is a history day for you and me.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Let’s have a wonderful successful day!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121212frontteethsto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3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6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18</Words>
  <Application>Microsoft Office PowerPoint</Application>
  <PresentationFormat>On-screen Show (4:3)</PresentationFormat>
  <Paragraphs>3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12-12-12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12-12-12</dc:title>
  <dc:creator>Susan Nelson</dc:creator>
  <cp:lastModifiedBy>Susan Nelson</cp:lastModifiedBy>
  <cp:revision>2</cp:revision>
  <dcterms:created xsi:type="dcterms:W3CDTF">2012-12-12T17:16:51Z</dcterms:created>
  <dcterms:modified xsi:type="dcterms:W3CDTF">2012-12-12T17:31:29Z</dcterms:modified>
</cp:coreProperties>
</file>